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2C0D1-BA1C-4C4E-AAEC-412513DE5E52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E0AD-4A1B-4EDC-8706-8F807CAB1D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_T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981" y="918369"/>
            <a:ext cx="6904038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4_T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043906" y="775494"/>
            <a:ext cx="45989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</dc:creator>
  <cp:lastModifiedBy>install</cp:lastModifiedBy>
  <cp:revision>1</cp:revision>
  <dcterms:created xsi:type="dcterms:W3CDTF">2011-03-18T13:25:47Z</dcterms:created>
  <dcterms:modified xsi:type="dcterms:W3CDTF">2011-03-18T13:27:05Z</dcterms:modified>
</cp:coreProperties>
</file>