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700405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4" d="100"/>
          <a:sy n="84" d="100"/>
        </p:scale>
        <p:origin x="143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E959-C397-4BCB-887F-83D88170082B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7372-6AF9-40AD-9B45-E3E8960FA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38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E959-C397-4BCB-887F-83D88170082B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7372-6AF9-40AD-9B45-E3E8960FA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1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E959-C397-4BCB-887F-83D88170082B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7372-6AF9-40AD-9B45-E3E8960FA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3452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4E959-C397-4BCB-887F-83D88170082B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F67372-6AF9-40AD-9B45-E3E8960FA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0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4E959-C397-4BCB-887F-83D88170082B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F67372-6AF9-40AD-9B45-E3E8960FA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65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4E959-C397-4BCB-887F-83D88170082B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F67372-6AF9-40AD-9B45-E3E8960FA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041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4E959-C397-4BCB-887F-83D88170082B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F67372-6AF9-40AD-9B45-E3E8960FA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51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4E959-C397-4BCB-887F-83D88170082B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F67372-6AF9-40AD-9B45-E3E8960FA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85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4E959-C397-4BCB-887F-83D88170082B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F67372-6AF9-40AD-9B45-E3E8960FA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510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4E959-C397-4BCB-887F-83D88170082B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F67372-6AF9-40AD-9B45-E3E8960FA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807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4E959-C397-4BCB-887F-83D88170082B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F67372-6AF9-40AD-9B45-E3E8960FA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41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E959-C397-4BCB-887F-83D88170082B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7372-6AF9-40AD-9B45-E3E8960FA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0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4E959-C397-4BCB-887F-83D88170082B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F67372-6AF9-40AD-9B45-E3E8960FA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179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4E959-C397-4BCB-887F-83D88170082B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F67372-6AF9-40AD-9B45-E3E8960FA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345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E959-C397-4BCB-887F-83D88170082B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7372-6AF9-40AD-9B45-E3E8960FA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65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E959-C397-4BCB-887F-83D88170082B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7372-6AF9-40AD-9B45-E3E8960FA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041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E959-C397-4BCB-887F-83D88170082B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7372-6AF9-40AD-9B45-E3E8960FA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51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E959-C397-4BCB-887F-83D88170082B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7372-6AF9-40AD-9B45-E3E8960FA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8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E959-C397-4BCB-887F-83D88170082B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7372-6AF9-40AD-9B45-E3E8960FA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51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E959-C397-4BCB-887F-83D88170082B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7372-6AF9-40AD-9B45-E3E8960FA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80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E959-C397-4BCB-887F-83D88170082B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7372-6AF9-40AD-9B45-E3E8960FA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41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4E959-C397-4BCB-887F-83D88170082B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67372-6AF9-40AD-9B45-E3E8960FA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70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1370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scifinder-cas-org.proxy.kennesaw.edu/scifinder/spectral/retrieveImage?id=186295.h&amp;source&amp;type=NMR&amp;display=Proton+NMR+Spectrum&amp;hires=tru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ttps://scifinder-cas-org.proxy.kennesaw.edu/scifinder/spectral/retrieveImage?id=186295.h&amp;source&amp;type=NMR&amp;display=Proton+NMR+Spectrum&amp;hires=tru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https://scifinder-cas-org.proxy.kennesaw.edu/scifinder/spectral/retrieveImage?id=186295.h&amp;source&amp;type=NMR&amp;display=Proton+NMR+Spectrum&amp;hires=tru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https://scifinder-cas-org.proxy.kennesaw.edu/scifinder/spectral/retrieveImage?id=186295.h&amp;source&amp;type=NMR&amp;display=Proton+NMR+Spectrum&amp;hires=false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0" descr="https://scifinder-cas-org.proxy.kennesaw.edu/scifinder/spectral/retrieveImage?id=186295.h&amp;source&amp;type=NMR&amp;display=Proton+NMR+Spectrum&amp;hires=false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" y="386954"/>
            <a:ext cx="7618413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474084" y="4841187"/>
            <a:ext cx="7150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Trace </a:t>
            </a:r>
          </a:p>
          <a:p>
            <a:r>
              <a:rPr lang="en-US" sz="1400" dirty="0" smtClean="0"/>
              <a:t>solvent</a:t>
            </a:r>
            <a:endParaRPr lang="en-US" sz="14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334000" y="5336977"/>
            <a:ext cx="371313" cy="53042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76093" y="1295400"/>
            <a:ext cx="574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t, 1 H</a:t>
            </a:r>
            <a:endParaRPr lang="en-US" sz="1400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581400" y="1603177"/>
            <a:ext cx="838200" cy="114002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132502" y="3127177"/>
            <a:ext cx="607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d, 1 H</a:t>
            </a:r>
            <a:endParaRPr lang="en-US" sz="1400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3437893" y="3429000"/>
            <a:ext cx="838200" cy="114002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828800" y="2589311"/>
            <a:ext cx="58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s, 1 H</a:t>
            </a:r>
            <a:endParaRPr lang="en-US" sz="1400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209800" y="2897088"/>
            <a:ext cx="1066800" cy="110192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130988" y="4038600"/>
            <a:ext cx="607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d, 1 H</a:t>
            </a:r>
            <a:endParaRPr lang="en-US" sz="1400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434917" y="4346377"/>
            <a:ext cx="917883" cy="68282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981200" y="5029199"/>
            <a:ext cx="677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bs</a:t>
            </a:r>
            <a:r>
              <a:rPr lang="en-US" sz="1400" dirty="0" smtClean="0"/>
              <a:t>, 1 H</a:t>
            </a:r>
            <a:endParaRPr lang="en-US" sz="1400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1600200" y="5336977"/>
            <a:ext cx="672907" cy="6828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562600" y="386954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CAS Number:</a:t>
            </a:r>
          </a:p>
          <a:p>
            <a:endParaRPr lang="en-US" dirty="0"/>
          </a:p>
          <a:p>
            <a:r>
              <a:rPr lang="en-US" dirty="0" smtClean="0"/>
              <a:t>[585-76-2]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5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18413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638800" y="3581400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CDCl</a:t>
            </a:r>
            <a:r>
              <a:rPr lang="en-US" sz="1400" baseline="-25000" dirty="0" err="1" smtClean="0"/>
              <a:t>3</a:t>
            </a:r>
            <a:endParaRPr lang="en-US" sz="1400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5334000" y="3889177"/>
            <a:ext cx="599913" cy="1216223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781800" y="3273623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DMSO</a:t>
            </a:r>
            <a:endParaRPr lang="en-US" sz="14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6477000" y="3581400"/>
            <a:ext cx="599913" cy="1216223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416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050" y="1695450"/>
            <a:ext cx="6818313" cy="346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420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754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724400" y="3273623"/>
            <a:ext cx="655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m, 4 H</a:t>
            </a:r>
            <a:endParaRPr lang="en-US" sz="14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052374" y="3581400"/>
            <a:ext cx="662626" cy="10668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019800" y="4629150"/>
            <a:ext cx="607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h, 2 H</a:t>
            </a:r>
            <a:endParaRPr lang="en-US" sz="1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347774" y="5029200"/>
            <a:ext cx="510226" cy="609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347774" y="3117652"/>
            <a:ext cx="574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t, 3 H</a:t>
            </a:r>
            <a:endParaRPr lang="en-US" sz="14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675748" y="3517702"/>
            <a:ext cx="510226" cy="609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20000" y="3200400"/>
            <a:ext cx="574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t, 3 H</a:t>
            </a:r>
            <a:endParaRPr lang="en-US" sz="14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7543800" y="3581400"/>
            <a:ext cx="457200" cy="135552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219200" y="1143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[628-32-0]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40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781050"/>
            <a:ext cx="70104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629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8800"/>
            <a:ext cx="6819900" cy="346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663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57250"/>
            <a:ext cx="7620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952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49</Words>
  <Application>Microsoft Office PowerPoint</Application>
  <PresentationFormat>On-screen Show (4:3)</PresentationFormat>
  <Paragraphs>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Office Theme</vt:lpstr>
      <vt:lpstr>iRespondGraphMaster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Cody</dc:creator>
  <cp:lastModifiedBy>John Cody</cp:lastModifiedBy>
  <cp:revision>5</cp:revision>
  <cp:lastPrinted>2016-04-22T11:52:54Z</cp:lastPrinted>
  <dcterms:created xsi:type="dcterms:W3CDTF">2015-05-08T14:15:45Z</dcterms:created>
  <dcterms:modified xsi:type="dcterms:W3CDTF">2016-04-22T18:16:26Z</dcterms:modified>
</cp:coreProperties>
</file>