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9851BC-9A31-4571-862D-26D56C63B0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0333C2-6C13-4ACE-8B89-8E03583D22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BE3668-0062-41BC-83F4-B1A2C06500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B72810-6955-4702-AC67-BB326F8A42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DEB457-BB9D-4109-B387-1ECBA512EE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1C98F-F1A4-4279-966E-2DBE5CFC18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805A0-C569-42C0-B910-DB64F9A724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0C920-1133-4753-ABED-0F991FB9B2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1180D5-1158-43DB-A8B4-5D22ACA695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2B6435-1CB7-4B1B-8060-CBBDBC8CB6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302F36-7192-4F8C-9EAD-649DA3FB7C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69A10B-96FC-4372-B4AA-6D2F525EA7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D80B0AB-04BB-4E92-AE10-BA4A8879D5C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C:\Documents%20and%20Settings\CJW18285\Desktop\Ionic%20Bonds.htm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Nomenclature &amp; Chemical Bonding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Bonds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two or more atoms bind together they share their electrons to form a chemical bond </a:t>
            </a:r>
          </a:p>
          <a:p>
            <a:pPr lvl="1"/>
            <a:r>
              <a:rPr lang="en-US"/>
              <a:t>A </a:t>
            </a:r>
            <a:r>
              <a:rPr lang="en-US">
                <a:solidFill>
                  <a:schemeClr val="hlink"/>
                </a:solidFill>
              </a:rPr>
              <a:t>chemical bond</a:t>
            </a:r>
            <a:r>
              <a:rPr lang="en-US"/>
              <a:t> is the force necessary to hold two atoms together</a:t>
            </a:r>
          </a:p>
          <a:p>
            <a:r>
              <a:rPr lang="en-US"/>
              <a:t>Chemical bonds are classified depending on how those electrons are shared:  </a:t>
            </a:r>
          </a:p>
          <a:p>
            <a:pPr lvl="1"/>
            <a:r>
              <a:rPr lang="en-US"/>
              <a:t>Ionic chemical bonds</a:t>
            </a:r>
          </a:p>
          <a:p>
            <a:pPr lvl="1"/>
            <a:r>
              <a:rPr lang="en-US"/>
              <a:t>Covalent chemical bonds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Ionic Bonding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411288"/>
            <a:ext cx="4124325" cy="5092700"/>
          </a:xfrm>
        </p:spPr>
        <p:txBody>
          <a:bodyPr/>
          <a:lstStyle/>
          <a:p>
            <a:r>
              <a:rPr lang="en-US" sz="3000"/>
              <a:t> The first topic that we will discuss will be ionic bonding</a:t>
            </a:r>
          </a:p>
          <a:p>
            <a:r>
              <a:rPr lang="en-US" sz="3000"/>
              <a:t>  Ionic bonding occurs when one element completely gives up an electron to a second element</a:t>
            </a:r>
          </a:p>
          <a:p>
            <a:pPr lvl="1"/>
            <a:r>
              <a:rPr lang="en-US" sz="2400"/>
              <a:t>Ex:  sodium and chlorine combining to form NaCl</a:t>
            </a:r>
          </a:p>
          <a:p>
            <a:endParaRPr lang="en-US" sz="2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681663" y="5932488"/>
            <a:ext cx="2462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hlinkClick r:id="rId2" action="ppaction://hlinkfile"/>
              </a:rPr>
              <a:t>Ionic Bonding</a:t>
            </a:r>
            <a:endParaRPr lang="en-US" sz="3200"/>
          </a:p>
        </p:txBody>
      </p:sp>
      <p:pic>
        <p:nvPicPr>
          <p:cNvPr id="8202" name="Picture 10" descr="Bonding in NaC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0938" y="1749425"/>
            <a:ext cx="3865562" cy="3986213"/>
          </a:xfrm>
          <a:prstGeom prst="rect">
            <a:avLst/>
          </a:prstGeom>
          <a:noFill/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511800" y="1749425"/>
            <a:ext cx="542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</a:rPr>
              <a:t>Na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277225" y="1973263"/>
            <a:ext cx="44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1"/>
                </a:solidFill>
              </a:rPr>
              <a:t>Cl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361113" y="5313363"/>
            <a:ext cx="80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</a:rPr>
              <a:t>Na</a:t>
            </a:r>
            <a:r>
              <a:rPr lang="en-US" sz="2400">
                <a:solidFill>
                  <a:schemeClr val="accent1"/>
                </a:solidFill>
              </a:rPr>
              <a:t>Cl</a:t>
            </a:r>
            <a:endParaRPr lang="en-US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Ion Pairs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32025"/>
          </a:xfrm>
        </p:spPr>
        <p:txBody>
          <a:bodyPr/>
          <a:lstStyle/>
          <a:p>
            <a:r>
              <a:rPr lang="en-US"/>
              <a:t>Ionic bonds are formed between pairs of ions</a:t>
            </a:r>
          </a:p>
          <a:p>
            <a:pPr lvl="1"/>
            <a:r>
              <a:rPr lang="en-US"/>
              <a:t>One of the ions is always </a:t>
            </a:r>
            <a:r>
              <a:rPr lang="en-US">
                <a:solidFill>
                  <a:schemeClr val="hlink"/>
                </a:solidFill>
              </a:rPr>
              <a:t>positively charged</a:t>
            </a:r>
            <a:r>
              <a:rPr lang="en-US"/>
              <a:t> and the other is always </a:t>
            </a:r>
            <a:r>
              <a:rPr lang="en-US">
                <a:solidFill>
                  <a:schemeClr val="hlink"/>
                </a:solidFill>
              </a:rPr>
              <a:t>negatively charged</a:t>
            </a:r>
          </a:p>
          <a:p>
            <a:r>
              <a:rPr lang="en-US"/>
              <a:t>How are ions formed?</a:t>
            </a:r>
          </a:p>
        </p:txBody>
      </p:sp>
      <p:pic>
        <p:nvPicPr>
          <p:cNvPr id="11275" name="Picture 11" descr="NaCl Ionic Bo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9888" y="3810000"/>
            <a:ext cx="3762375" cy="3048000"/>
          </a:xfrm>
          <a:prstGeom prst="rect">
            <a:avLst/>
          </a:prstGeom>
          <a:noFill/>
        </p:spPr>
      </p:pic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714875" y="3857625"/>
            <a:ext cx="196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</a:rPr>
              <a:t>Positively charged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35500" y="6467475"/>
            <a:ext cx="206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</a:rPr>
              <a:t>Negatively charged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Formation of 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the octet rule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chemeClr val="hlink"/>
                </a:solidFill>
              </a:rPr>
              <a:t>octet rule</a:t>
            </a:r>
            <a:r>
              <a:rPr lang="en-US" dirty="0"/>
              <a:t> says that all elements </a:t>
            </a:r>
            <a:r>
              <a:rPr lang="en-US" dirty="0" smtClean="0"/>
              <a:t>gain or lose electrons in order to obtain a noble gas electron configuration</a:t>
            </a:r>
            <a:endParaRPr lang="en-US" dirty="0"/>
          </a:p>
          <a:p>
            <a:r>
              <a:rPr lang="en-US" dirty="0"/>
              <a:t>Therefore elements try to either gain or lose electrons to have a full valence shell (8 electrons)</a:t>
            </a:r>
          </a:p>
          <a:p>
            <a:r>
              <a:rPr lang="en-US" dirty="0"/>
              <a:t>How do we know if an element is trying to gain electrons or lose electrons?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Formation of 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order to gain an octet of electrons (full valence shell) an atom either gains or loses electorns</a:t>
            </a:r>
          </a:p>
          <a:p>
            <a:r>
              <a:rPr lang="en-US"/>
              <a:t>To determine whether it gains or loses, ask yourself:  Is it easier to lose electrons or gain electrons?</a:t>
            </a:r>
          </a:p>
          <a:p>
            <a:r>
              <a:rPr lang="en-US"/>
              <a:t>Examples:  Na     Ca      F       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Periodic Table</a:t>
            </a:r>
          </a:p>
        </p:txBody>
      </p:sp>
      <p:pic>
        <p:nvPicPr>
          <p:cNvPr id="17414" name="Picture 6" descr="periodic_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75" y="1423988"/>
            <a:ext cx="8288338" cy="5434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Cations and Anions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1113"/>
            <a:ext cx="8229600" cy="2957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atom becomes positively charged when it loses an electron</a:t>
            </a:r>
          </a:p>
          <a:p>
            <a:pPr lvl="1">
              <a:lnSpc>
                <a:spcPct val="90000"/>
              </a:lnSpc>
            </a:pPr>
            <a:r>
              <a:rPr lang="en-US"/>
              <a:t>We call these </a:t>
            </a:r>
            <a:r>
              <a:rPr lang="en-US">
                <a:solidFill>
                  <a:schemeClr val="hlink"/>
                </a:solidFill>
              </a:rPr>
              <a:t>cations</a:t>
            </a:r>
          </a:p>
          <a:p>
            <a:pPr>
              <a:lnSpc>
                <a:spcPct val="90000"/>
              </a:lnSpc>
            </a:pPr>
            <a:r>
              <a:rPr lang="en-US"/>
              <a:t>An atom becomes negatively charged when it gains an electron</a:t>
            </a:r>
          </a:p>
          <a:p>
            <a:pPr lvl="1">
              <a:lnSpc>
                <a:spcPct val="90000"/>
              </a:lnSpc>
            </a:pPr>
            <a:r>
              <a:rPr lang="en-US"/>
              <a:t>These are called </a:t>
            </a:r>
            <a:r>
              <a:rPr lang="en-US">
                <a:solidFill>
                  <a:schemeClr val="hlink"/>
                </a:solidFill>
              </a:rPr>
              <a:t>anions</a:t>
            </a:r>
          </a:p>
        </p:txBody>
      </p:sp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1797050" y="4206875"/>
            <a:ext cx="6216650" cy="2462213"/>
            <a:chOff x="1132" y="2650"/>
            <a:chExt cx="3916" cy="1551"/>
          </a:xfrm>
        </p:grpSpPr>
        <p:grpSp>
          <p:nvGrpSpPr>
            <p:cNvPr id="20486" name="Group 6"/>
            <p:cNvGrpSpPr>
              <a:grpSpLocks/>
            </p:cNvGrpSpPr>
            <p:nvPr/>
          </p:nvGrpSpPr>
          <p:grpSpPr bwMode="auto">
            <a:xfrm>
              <a:off x="1132" y="2650"/>
              <a:ext cx="3916" cy="1551"/>
              <a:chOff x="1132" y="2650"/>
              <a:chExt cx="3916" cy="1551"/>
            </a:xfrm>
          </p:grpSpPr>
          <p:pic>
            <p:nvPicPr>
              <p:cNvPr id="20484" name="Picture 4" descr="C08-11C-828378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32" y="2650"/>
                <a:ext cx="3916" cy="1551"/>
              </a:xfrm>
              <a:prstGeom prst="rect">
                <a:avLst/>
              </a:prstGeom>
              <a:noFill/>
            </p:spPr>
          </p:pic>
          <p:sp>
            <p:nvSpPr>
              <p:cNvPr id="20485" name="Rectangle 5"/>
              <p:cNvSpPr>
                <a:spLocks noChangeArrowheads="1"/>
              </p:cNvSpPr>
              <p:nvPr/>
            </p:nvSpPr>
            <p:spPr bwMode="auto">
              <a:xfrm>
                <a:off x="4343" y="3099"/>
                <a:ext cx="576" cy="51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1637" y="2715"/>
              <a:ext cx="1097" cy="302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3177" y="2719"/>
              <a:ext cx="1097" cy="302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395663" y="6296025"/>
            <a:ext cx="1084262" cy="327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308725" y="6335713"/>
            <a:ext cx="1568450" cy="274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3932238" y="5211763"/>
            <a:ext cx="692150" cy="2873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Where do the Electrons Go and Come From?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atoms gain or lose electrons to form ions, where to these electrons come and go from?</a:t>
            </a:r>
          </a:p>
          <a:p>
            <a:r>
              <a:rPr lang="en-US"/>
              <a:t>They are either taken away from or given to other atoms</a:t>
            </a:r>
          </a:p>
          <a:p>
            <a:r>
              <a:rPr lang="en-US"/>
              <a:t>This is done through formation of </a:t>
            </a:r>
            <a:r>
              <a:rPr lang="en-US">
                <a:solidFill>
                  <a:schemeClr val="hlink"/>
                </a:solidFill>
              </a:rPr>
              <a:t>ionic bonds</a:t>
            </a:r>
            <a:endParaRPr lang="en-US"/>
          </a:p>
          <a:p>
            <a:r>
              <a:rPr lang="en-US"/>
              <a:t>Example:</a:t>
            </a:r>
          </a:p>
          <a:p>
            <a:pPr lvl="1"/>
            <a:r>
              <a:rPr lang="en-US"/>
              <a:t>Sodium gives its only valence electron to chlorine to form the ionic compound sodium chloride (NaCl)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167</TotalTime>
  <Words>344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Garamond</vt:lpstr>
      <vt:lpstr>Times New Roman</vt:lpstr>
      <vt:lpstr>Wingdings</vt:lpstr>
      <vt:lpstr>Stream</vt:lpstr>
      <vt:lpstr>Nomenclature &amp; Chemical Bonding</vt:lpstr>
      <vt:lpstr>Chemical Bonds</vt:lpstr>
      <vt:lpstr>Ionic Bonding</vt:lpstr>
      <vt:lpstr>Ion Pairs</vt:lpstr>
      <vt:lpstr>Formation of Ions</vt:lpstr>
      <vt:lpstr>Formation of Ions</vt:lpstr>
      <vt:lpstr>Periodic Table</vt:lpstr>
      <vt:lpstr>Cations and Anions</vt:lpstr>
      <vt:lpstr>Where do the Electrons Go and Come From?</vt:lpstr>
    </vt:vector>
  </TitlesOfParts>
  <Company>Cobb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Compounds</dc:title>
  <dc:creator>Cobb County School District</dc:creator>
  <cp:lastModifiedBy>install</cp:lastModifiedBy>
  <cp:revision>11</cp:revision>
  <dcterms:created xsi:type="dcterms:W3CDTF">2007-10-05T18:26:35Z</dcterms:created>
  <dcterms:modified xsi:type="dcterms:W3CDTF">2012-02-21T14:35:01Z</dcterms:modified>
</cp:coreProperties>
</file>